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720DF0-3ACB-4902-96BE-7CF3AB8E9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51D6DEE-0839-40D6-B7A4-32D284E77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5C789B-FC94-4822-8E5B-62E923B32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D6D75C2-E57B-4924-9A6A-EB18A52C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61167C-91A6-44E4-908F-FBF3918B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55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22EBEF-0C1C-4C3D-8F75-79D1B2A4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182DEE7-A0EB-419F-B831-ED67B9C10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A65E0B-6B93-4CD4-B50D-D854BE81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C40495-5BCB-4A19-A2A3-0BAB3F12E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7D81F9-32BA-4F29-BE5A-148034C0E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9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0C0CD5F-F5FB-4B9F-B745-DF86A753D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EE32B31-89F4-4B13-BF75-BBEC29FB5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1601BE-5D4D-493A-B6D0-F413D4FF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E13D63-D322-48A7-9AC7-E8E81F9B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121A6E-794E-451D-A335-20B7E853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97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EBC614-329E-4B23-ADDD-D68E5A69C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8E7769-0E77-47AB-B8E2-E37BCE78C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40EA7B-3BDB-4967-84FA-051FDCFAC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B2CE31-6A4C-47AD-B18F-011A0FBB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22B1CD-C0D0-4F1C-8AC1-8938A34C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9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E69C3A-F9F9-47E7-B163-479B59DB3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87F56A-D9EB-4D9B-BA1F-A2FF7616F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A89F6F-4361-4AAA-B937-9389E084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F988E5-BB2D-41D9-832E-D317C67C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113D99-DD1A-4D49-8B67-6B792060B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2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47F412-7D4F-46B9-BE4A-59A58EF3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6C96E5-9DF1-40C1-A195-CB8453CF6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118076F-D18A-4786-B0AB-8E6358E66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493DA38-4E44-47AF-B6F6-BD689AD8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6A9BF90-7C71-484C-ABAF-4E815ACD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748156-ECA9-44EC-BDB2-85F31C81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4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87868E-FAF4-42E5-A7AD-C524D2DC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EDDC785-1633-4838-95F2-A5845844D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7DF363-0322-4F95-A438-43847BC23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BE4D2CB-424A-42EA-842C-086AF24D1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A9CE0D9-8EDC-4242-A6D9-C2B85129A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BA64817-32E5-4AE6-B21A-2D2855E3D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378B6CF-B6A5-4E64-86A5-18BE64847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BFE4351-38CE-406A-9C66-2E0B131A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01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88BD67-3C13-4B75-AB8F-EA56A4CB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F926B64-55EB-4D38-9728-8B847BFB2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1DBF569-4EE9-4D7C-AA2E-E4747EBF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1897121-99B8-41B5-8558-E48A8C62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7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2E51249-8D46-4580-8894-1B06F43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FD65B2A-2EE3-4E26-A850-3001638F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5E3829F-1296-4EDF-BF1D-52121C2F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2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8E4741-7F81-4389-BD64-F179DE2E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052153-833D-4A95-BCF6-2D0B25E23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38453EA-96F1-4BD0-9FFE-C0E26F1E2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B5CC543-4313-470E-A6AE-B9091188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56D0BDA-9BBF-44F2-BC6A-F4CFF47AD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6D38E8-7F92-4F1F-899A-66DD6E64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14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7AFCE3-AE7F-44E6-9CFD-DA020FF17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1084D8C-D43E-49AD-84BA-D26D5187E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14F6BA4-8323-42E6-A84B-908AA1EEF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CE3A2EE-7199-4BA1-96AE-C4722663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43F4C78-4E00-4FD3-9BA0-D89E9BA3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1C4618-508B-4C71-B00C-48F0C1D4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19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1B6E5DB-ABFF-471C-AEAE-86B53AA2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64F4FBA-F6FD-40B1-810E-33C0BD344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48B1EA-588B-46F0-925C-FAA41FB0B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ADAF-19B3-4086-8039-FB6AF18CABBA}" type="datetimeFigureOut">
              <a:rPr lang="zh-TW" altLang="en-US" smtClean="0"/>
              <a:t>2021/10/1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145773-C08D-4A57-BA66-8DEA3F7EE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B14EFB-2518-4BE2-825D-40B6C7799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ACFB-5067-4564-B7CD-915AE752A9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0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43ACF352-1ADD-48E1-B491-9B3E987DE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47" y="1419725"/>
            <a:ext cx="11766885" cy="5603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王駿發教授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指導</a:t>
            </a:r>
            <a:endParaRPr lang="en-US" altLang="zh-TW" sz="40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成大機器人</a:t>
            </a:r>
            <a:r>
              <a:rPr lang="en-US" altLang="zh-TW" sz="40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獲優選獎</a:t>
            </a:r>
            <a:endParaRPr lang="en-US" altLang="zh-TW" sz="40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32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 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32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ROBO</a:t>
            </a:r>
            <a:r>
              <a:rPr lang="zh-TW" altLang="en-US" sz="32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</a:t>
            </a:r>
            <a:r>
              <a:rPr lang="zh-TW" altLang="en-US" sz="32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蘿蔔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控</a:t>
            </a:r>
            <a: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</a:t>
            </a:r>
            <a:r>
              <a:rPr lang="zh-TW" altLang="en-US" sz="32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務型機器人創意實證競賽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32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79B5293-8D6B-4932-AB45-155A3602182C}"/>
              </a:ext>
            </a:extLst>
          </p:cNvPr>
          <p:cNvSpPr txBox="1"/>
          <p:nvPr/>
        </p:nvSpPr>
        <p:spPr>
          <a:xfrm>
            <a:off x="299803" y="352012"/>
            <a:ext cx="1169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solidFill>
                  <a:srgbClr val="FF0000"/>
                </a:solidFill>
              </a:rPr>
              <a:t>賀 </a:t>
            </a:r>
            <a:r>
              <a:rPr lang="en-US" altLang="zh-TW" sz="5400" dirty="0">
                <a:solidFill>
                  <a:srgbClr val="FF0000"/>
                </a:solidFill>
              </a:rPr>
              <a:t>CONGRATULATIONS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516009"/>
              </p:ext>
            </p:extLst>
          </p:nvPr>
        </p:nvGraphicFramePr>
        <p:xfrm>
          <a:off x="906628" y="3737810"/>
          <a:ext cx="10378743" cy="2085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898">
                  <a:extLst>
                    <a:ext uri="{9D8B030D-6E8A-4147-A177-3AD203B41FA5}">
                      <a16:colId xmlns:a16="http://schemas.microsoft.com/office/drawing/2014/main" val="2653369023"/>
                    </a:ext>
                  </a:extLst>
                </a:gridCol>
                <a:gridCol w="4291263">
                  <a:extLst>
                    <a:ext uri="{9D8B030D-6E8A-4147-A177-3AD203B41FA5}">
                      <a16:colId xmlns:a16="http://schemas.microsoft.com/office/drawing/2014/main" val="1086595827"/>
                    </a:ext>
                  </a:extLst>
                </a:gridCol>
                <a:gridCol w="2983582">
                  <a:extLst>
                    <a:ext uri="{9D8B030D-6E8A-4147-A177-3AD203B41FA5}">
                      <a16:colId xmlns:a16="http://schemas.microsoft.com/office/drawing/2014/main" val="2105907040"/>
                    </a:ext>
                  </a:extLst>
                </a:gridCol>
              </a:tblGrid>
              <a:tr h="663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競賽題目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參與成員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獎項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705197"/>
                  </a:ext>
                </a:extLst>
              </a:tr>
              <a:tr h="142171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智慧型商場迎賓客服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服務機器人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王駿發、王宏毅、徐品揚、許君瑞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優選獎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279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44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52</Words>
  <Application>Microsoft Office PowerPoint</Application>
  <PresentationFormat>寬螢幕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ya</dc:creator>
  <cp:lastModifiedBy>chenml</cp:lastModifiedBy>
  <cp:revision>23</cp:revision>
  <cp:lastPrinted>2021-10-01T05:54:11Z</cp:lastPrinted>
  <dcterms:created xsi:type="dcterms:W3CDTF">2019-08-30T07:20:48Z</dcterms:created>
  <dcterms:modified xsi:type="dcterms:W3CDTF">2021-10-01T05:54:16Z</dcterms:modified>
</cp:coreProperties>
</file>